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CF9C-60A5-42F2-9A51-272F83269B3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22BD-9618-484D-A5D5-5BAD3343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561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CF9C-60A5-42F2-9A51-272F83269B3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22BD-9618-484D-A5D5-5BAD3343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240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CF9C-60A5-42F2-9A51-272F83269B3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22BD-9618-484D-A5D5-5BAD3343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890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CF9C-60A5-42F2-9A51-272F83269B3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22BD-9618-484D-A5D5-5BAD3343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231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CF9C-60A5-42F2-9A51-272F83269B3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22BD-9618-484D-A5D5-5BAD3343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399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CF9C-60A5-42F2-9A51-272F83269B3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22BD-9618-484D-A5D5-5BAD3343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170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CF9C-60A5-42F2-9A51-272F83269B3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22BD-9618-484D-A5D5-5BAD3343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39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CF9C-60A5-42F2-9A51-272F83269B3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22BD-9618-484D-A5D5-5BAD3343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786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CF9C-60A5-42F2-9A51-272F83269B3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22BD-9618-484D-A5D5-5BAD3343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43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CF9C-60A5-42F2-9A51-272F83269B3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22BD-9618-484D-A5D5-5BAD3343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53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ECF9C-60A5-42F2-9A51-272F83269B3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22BD-9618-484D-A5D5-5BAD3343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388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ECF9C-60A5-42F2-9A51-272F83269B3C}" type="datetimeFigureOut">
              <a:rPr lang="en-US" smtClean="0"/>
              <a:t>4/29/2014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722BD-9618-484D-A5D5-5BAD3343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283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aint-petersburg.com/transport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Traveling to Russia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Prepared for Mr. Moses Hampton, President of Talbots Thingamajigs, Inc.</a:t>
            </a:r>
          </a:p>
          <a:p>
            <a:r>
              <a:rPr lang="en-US" dirty="0" smtClean="0"/>
              <a:t>By: Nate </a:t>
            </a:r>
            <a:r>
              <a:rPr lang="en-US" dirty="0" err="1" smtClean="0"/>
              <a:t>Johnstonbaugh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92424">
            <a:off x="471687" y="890505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1536">
            <a:off x="6205294" y="954366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32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Traveling There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 will cost $135 to buy a passport to go to Russia.</a:t>
            </a:r>
          </a:p>
          <a:p>
            <a:r>
              <a:rPr lang="en-US" dirty="0" smtClean="0"/>
              <a:t>It will cost $859.87 to purchase a one way ticket to Moscow.</a:t>
            </a:r>
          </a:p>
          <a:p>
            <a:r>
              <a:rPr lang="en-US" dirty="0" smtClean="0"/>
              <a:t>No vaccinations are required to enter the country but they recommend the seasonal influenza, pneumococcal, hepatitis A, polio, typhoid fever, Japanese encephalitis, rabies, and tick-borne encephalitis vaccines.</a:t>
            </a:r>
          </a:p>
          <a:p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480664"/>
              </p:ext>
            </p:extLst>
          </p:nvPr>
        </p:nvGraphicFramePr>
        <p:xfrm>
          <a:off x="1143000" y="6019800"/>
          <a:ext cx="4343400" cy="609600"/>
        </p:xfrm>
        <a:graphic>
          <a:graphicData uri="http://schemas.openxmlformats.org/drawingml/2006/table">
            <a:tbl>
              <a:tblPr/>
              <a:tblGrid>
                <a:gridCol w="1620584"/>
                <a:gridCol w="206883"/>
                <a:gridCol w="2515933"/>
              </a:tblGrid>
              <a:tr h="609600">
                <a:tc>
                  <a:txBody>
                    <a:bodyPr/>
                    <a:lstStyle/>
                    <a:p>
                      <a:pPr algn="r" fontAlgn="ctr"/>
                      <a:r>
                        <a:rPr lang="en-US" b="0" dirty="0">
                          <a:effectLst/>
                          <a:latin typeface="inherit"/>
                        </a:rPr>
                        <a:t>2,000.00 </a:t>
                      </a:r>
                      <a:r>
                        <a:rPr lang="en-US" b="0" dirty="0">
                          <a:solidFill>
                            <a:srgbClr val="05A8E2"/>
                          </a:solidFill>
                          <a:effectLst/>
                          <a:latin typeface="inherit"/>
                        </a:rPr>
                        <a:t>USD</a:t>
                      </a:r>
                      <a:endParaRPr lang="en-US" b="0" dirty="0">
                        <a:effectLst/>
                        <a:latin typeface="inheri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b="0">
                          <a:effectLst/>
                          <a:latin typeface="inherit"/>
                        </a:rPr>
                        <a:t>=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b="0" dirty="0">
                          <a:effectLst/>
                          <a:latin typeface="inherit"/>
                        </a:rPr>
                        <a:t>71,275.68 </a:t>
                      </a:r>
                      <a:r>
                        <a:rPr lang="en-US" b="0" dirty="0">
                          <a:solidFill>
                            <a:srgbClr val="05A8E2"/>
                          </a:solidFill>
                          <a:effectLst/>
                          <a:latin typeface="inherit"/>
                        </a:rPr>
                        <a:t>RUB</a:t>
                      </a:r>
                      <a:endParaRPr lang="en-US" b="0" dirty="0">
                        <a:effectLst/>
                        <a:latin typeface="inherit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934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Living There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would live in St. Petersburg because all the entertainment there is in walking distance.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124200"/>
            <a:ext cx="4267200" cy="2839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847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Around There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According to </a:t>
            </a:r>
            <a:r>
              <a:rPr lang="en-US" dirty="0" smtClean="0">
                <a:hlinkClick r:id="rId2"/>
              </a:rPr>
              <a:t>http://www.saint-petersburg.com/transport/</a:t>
            </a:r>
            <a:r>
              <a:rPr lang="en-US" dirty="0" smtClean="0"/>
              <a:t> there are many different modes of transportation. For example, there is the metro, tram, bus, trolleybus, </a:t>
            </a:r>
            <a:r>
              <a:rPr lang="en-US" dirty="0" err="1" smtClean="0"/>
              <a:t>marshrutka</a:t>
            </a:r>
            <a:r>
              <a:rPr lang="en-US" dirty="0" smtClean="0"/>
              <a:t>, taxi, and </a:t>
            </a:r>
            <a:r>
              <a:rPr lang="en-US" dirty="0" err="1" smtClean="0"/>
              <a:t>aquabus</a:t>
            </a:r>
            <a:r>
              <a:rPr lang="en-US" dirty="0" smtClean="0"/>
              <a:t>. All cost around $1 or less.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772025"/>
            <a:ext cx="3128963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277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Playing There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three different theatres that I could go to in St. Petersburg. Also, there is a Russian Basketball Federation, Russian Field Hockey Federation, Russian Handball Union, and Russian Volleyball Federation.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495800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31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194</Words>
  <Application>Microsoft Office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Traveling to Russia</vt:lpstr>
      <vt:lpstr>Traveling There</vt:lpstr>
      <vt:lpstr>Living There</vt:lpstr>
      <vt:lpstr>Getting Around There</vt:lpstr>
      <vt:lpstr>Playing There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Traveling to Russia</dc:title>
  <dc:creator>Nathan Johnstonbaugh</dc:creator>
  <cp:lastModifiedBy>Nathan Johnstonbaugh</cp:lastModifiedBy>
  <cp:revision>3</cp:revision>
  <dcterms:created xsi:type="dcterms:W3CDTF">2014-04-29T21:33:20Z</dcterms:created>
  <dcterms:modified xsi:type="dcterms:W3CDTF">2014-04-29T22:03:49Z</dcterms:modified>
</cp:coreProperties>
</file>